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70" r:id="rId7"/>
    <p:sldId id="261" r:id="rId8"/>
    <p:sldId id="262" r:id="rId9"/>
    <p:sldId id="264" r:id="rId10"/>
    <p:sldId id="265" r:id="rId11"/>
    <p:sldId id="271" r:id="rId12"/>
    <p:sldId id="274" r:id="rId13"/>
    <p:sldId id="275" r:id="rId14"/>
    <p:sldId id="272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0" r:id="rId26"/>
    <p:sldId id="287" r:id="rId27"/>
    <p:sldId id="288" r:id="rId28"/>
    <p:sldId id="289" r:id="rId29"/>
    <p:sldId id="290" r:id="rId30"/>
    <p:sldId id="291" r:id="rId31"/>
    <p:sldId id="292" r:id="rId32"/>
    <p:sldId id="259" r:id="rId33"/>
    <p:sldId id="296" r:id="rId34"/>
    <p:sldId id="293" r:id="rId35"/>
    <p:sldId id="297" r:id="rId36"/>
    <p:sldId id="298" r:id="rId37"/>
    <p:sldId id="294" r:id="rId38"/>
    <p:sldId id="295" r:id="rId39"/>
    <p:sldId id="304" r:id="rId40"/>
    <p:sldId id="26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016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6-12T12:08:14.823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00B4-3EE2-4BE4-B373-6AE1B8B66E4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eg\Desktop\к дню россии\фо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8352928" cy="5047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 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Дню России</a:t>
            </a:r>
          </a:p>
          <a:p>
            <a:pPr algn="ctr"/>
            <a:r>
              <a:rPr lang="ru-RU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Подготовили воспитатели </a:t>
            </a:r>
            <a:endParaRPr lang="ru-RU" sz="3200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Савельева </a:t>
            </a:r>
            <a:r>
              <a:rPr lang="ru-RU" sz="3200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Петровская </a:t>
            </a:r>
            <a:r>
              <a:rPr lang="ru-RU" sz="32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т.а</a:t>
            </a:r>
            <a:r>
              <a:rPr lang="ru-RU" sz="3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Гр. «</a:t>
            </a:r>
            <a:r>
              <a:rPr lang="ru-RU" sz="3200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2020ГОД</a:t>
            </a:r>
            <a:endParaRPr lang="ru-RU" sz="32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7" y="116632"/>
            <a:ext cx="8704325" cy="6623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36326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ШИРОКИХ РЕК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6" y="260648"/>
            <a:ext cx="891490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260648"/>
            <a:ext cx="471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И БЕСКРАЙНИХ МОРЕЙ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59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116632"/>
            <a:ext cx="8808980" cy="6624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692696"/>
            <a:ext cx="6180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РОССИЯ-СТРАНА ВЕЛИЧАВЫХ ГОР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7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" y="188640"/>
            <a:ext cx="8899869" cy="6480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41" y="188640"/>
            <a:ext cx="474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И КОВЫЛЬНЫХ СТЕПЕЙ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6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1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58800"/>
            <a:ext cx="8128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31" y="1600200"/>
            <a:ext cx="6031538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2" y="1600200"/>
            <a:ext cx="6761476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156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476672"/>
            <a:ext cx="806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Василёк-цветок России , он ,как небо , синий-синий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15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21" y="1600200"/>
            <a:ext cx="6132558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34000"/>
            <a:ext cx="8640960" cy="66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1" y="267579"/>
            <a:ext cx="754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И ромашковое поле, символ русского раздолья!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8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leg\Desktop\к дню россии\2 кад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74" y="1600200"/>
            <a:ext cx="5994652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5" y="260648"/>
            <a:ext cx="8574170" cy="6473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04664"/>
            <a:ext cx="805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По обычаю гостеприимства гостей встречают хлебом-солью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81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242644"/>
            <a:ext cx="8664964" cy="64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38" y="1600200"/>
            <a:ext cx="6136324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3" y="202702"/>
            <a:ext cx="8748464" cy="6452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404664"/>
            <a:ext cx="49784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Алый шелковый платочек ,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яркий сарафан в цветочек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4575" y="6276756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МАТРЕШКА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048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72" y="1600200"/>
            <a:ext cx="5202256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84976" cy="6373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16632"/>
            <a:ext cx="4054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Белый фон-снегов белей,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Синий-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небушка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синей!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384" y="6309320"/>
            <a:ext cx="696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ГЖЕЛЬ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749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8" y="188640"/>
            <a:ext cx="8770899" cy="6408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408" y="0"/>
            <a:ext cx="770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Сами позолоченные , узоры крученые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91" y="6265866"/>
            <a:ext cx="1883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ЛОЖКИ ХОХЛОМСКИЕ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903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66" y="1600200"/>
            <a:ext cx="551946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393"/>
            <a:ext cx="8784976" cy="6618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2914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Черные , желтые , красные-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 удивительно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Прекрасные!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3032" y="6423984"/>
            <a:ext cx="204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ЖОСТОВСКИЕПОДНОСЫ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62" y="1600200"/>
            <a:ext cx="4676676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552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399" y="97141"/>
            <a:ext cx="7703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Знает старый и юнец эта роспись - </a:t>
            </a:r>
            <a:r>
              <a:rPr lang="ru-RU" sz="3200" dirty="0" err="1" smtClean="0">
                <a:solidFill>
                  <a:srgbClr val="002060"/>
                </a:solidFill>
              </a:rPr>
              <a:t>городец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7" y="1600200"/>
            <a:ext cx="2621846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2" y="260647"/>
            <a:ext cx="3641837" cy="6039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8" y="260648"/>
            <a:ext cx="4821463" cy="6039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260648"/>
            <a:ext cx="4560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В холод согревают ,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На плечах легки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Собраны в букеты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дивной красоты!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01494" y="5869195"/>
            <a:ext cx="127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Павлопосадские</a:t>
            </a:r>
            <a:endParaRPr lang="ru-RU" sz="1200" dirty="0" smtClean="0"/>
          </a:p>
          <a:p>
            <a:r>
              <a:rPr lang="ru-RU" sz="1200" dirty="0" smtClean="0"/>
              <a:t> платки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271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23" y="1600200"/>
            <a:ext cx="6690554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40065"/>
            <a:ext cx="25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нее лишь три струны,</a:t>
            </a:r>
          </a:p>
          <a:p>
            <a:r>
              <a:rPr lang="ru-RU" dirty="0" smtClean="0"/>
              <a:t>Но она - любовь страны.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6" y="255824"/>
            <a:ext cx="8738904" cy="6341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466448"/>
            <a:ext cx="4461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У нее лишь три струны,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Но она - любовь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7892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46673"/>
            <a:ext cx="3048000" cy="2033016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9012"/>
            <a:ext cx="8568736" cy="587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476672"/>
            <a:ext cx="436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Из липы свито дырявое корыто,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 дороге идет клетки кладет.</a:t>
            </a:r>
          </a:p>
        </p:txBody>
      </p:sp>
    </p:spTree>
    <p:extLst>
      <p:ext uri="{BB962C8B-B14F-4D97-AF65-F5344CB8AC3E}">
        <p14:creationId xmlns:p14="http://schemas.microsoft.com/office/powerpoint/2010/main" val="15224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Oleg\Desktop\к дню россии\с берез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2253" y="260648"/>
            <a:ext cx="5830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+mj-lt"/>
              </a:rPr>
              <a:t>РОССИЯ-РОДИНА МОЯ!</a:t>
            </a:r>
            <a:endParaRPr lang="ru-RU" sz="4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674096" cy="3505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2854"/>
            <a:ext cx="4760065" cy="6375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692696"/>
            <a:ext cx="36462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Стоит «толстячок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подбоченивши</a:t>
            </a:r>
            <a:r>
              <a:rPr lang="ru-RU" sz="2800" dirty="0">
                <a:solidFill>
                  <a:srgbClr val="002060"/>
                </a:solidFill>
              </a:rPr>
              <a:t> бочок,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Шипит и кипит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всем пить чай велит.</a:t>
            </a:r>
          </a:p>
        </p:txBody>
      </p:sp>
    </p:spTree>
    <p:extLst>
      <p:ext uri="{BB962C8B-B14F-4D97-AF65-F5344CB8AC3E}">
        <p14:creationId xmlns:p14="http://schemas.microsoft.com/office/powerpoint/2010/main" val="21281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4" y="188640"/>
            <a:ext cx="8834873" cy="63367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Вперевалку зверь идет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По малину и по мед.</a:t>
            </a:r>
          </a:p>
        </p:txBody>
      </p:sp>
    </p:spTree>
    <p:extLst>
      <p:ext uri="{BB962C8B-B14F-4D97-AF65-F5344CB8AC3E}">
        <p14:creationId xmlns:p14="http://schemas.microsoft.com/office/powerpoint/2010/main" val="30661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098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202332"/>
            <a:ext cx="8604448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5262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3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326"/>
            <a:ext cx="8748464" cy="6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202332"/>
            <a:ext cx="8604448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384480" cy="62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Oleg\Desktop\к дню россии\с берез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647" y="2967335"/>
            <a:ext cx="81587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51601"/>
            <a:ext cx="3657600" cy="2423160"/>
          </a:xfrm>
        </p:spPr>
      </p:pic>
      <p:pic>
        <p:nvPicPr>
          <p:cNvPr id="512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4868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3600" dirty="0" err="1" smtClean="0">
                <a:solidFill>
                  <a:schemeClr val="bg1"/>
                </a:solidFill>
                <a:latin typeface="+mj-lt"/>
              </a:rPr>
              <a:t>ивушки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 плакучей нет реченьки милей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6146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839244"/>
            <a:ext cx="3028950" cy="2047875"/>
          </a:xfrm>
        </p:spPr>
      </p:pic>
      <p:pic>
        <p:nvPicPr>
          <p:cNvPr id="6146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" y="188640"/>
            <a:ext cx="9144000" cy="6480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5949280"/>
            <a:ext cx="781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Для беленькой берёзки опушки нет родней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2839244"/>
            <a:ext cx="3638550" cy="2047875"/>
          </a:xfrm>
        </p:spPr>
      </p:pic>
      <p:pic>
        <p:nvPicPr>
          <p:cNvPr id="7170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9" y="188640"/>
            <a:ext cx="8742442" cy="6480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88640"/>
            <a:ext cx="6102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Россия-страна широких полей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9218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" y="188640"/>
            <a:ext cx="8887972" cy="6480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6276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Россия-страна голубых озёр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202</Words>
  <Application>Microsoft Office PowerPoint</Application>
  <PresentationFormat>Экран (4:3)</PresentationFormat>
  <Paragraphs>81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w</cp:lastModifiedBy>
  <cp:revision>58</cp:revision>
  <dcterms:created xsi:type="dcterms:W3CDTF">2016-06-12T14:29:18Z</dcterms:created>
  <dcterms:modified xsi:type="dcterms:W3CDTF">2020-06-10T14:48:41Z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3644783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