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748F9-36BF-4B61-8628-6635638E97DB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7D6BE-09E3-43F0-8A2F-3E16D5BBD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01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D6BE-09E3-43F0-8A2F-3E16D5BBD67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23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C8A2-DFE2-4E6C-8DB9-1F649F3795E5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33E6-7194-498C-9F31-3BB51DEE2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4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C8A2-DFE2-4E6C-8DB9-1F649F3795E5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33E6-7194-498C-9F31-3BB51DEE2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82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C8A2-DFE2-4E6C-8DB9-1F649F3795E5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33E6-7194-498C-9F31-3BB51DEE2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92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C8A2-DFE2-4E6C-8DB9-1F649F3795E5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33E6-7194-498C-9F31-3BB51DEE2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99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C8A2-DFE2-4E6C-8DB9-1F649F3795E5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33E6-7194-498C-9F31-3BB51DEE2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71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C8A2-DFE2-4E6C-8DB9-1F649F3795E5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33E6-7194-498C-9F31-3BB51DEE2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8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C8A2-DFE2-4E6C-8DB9-1F649F3795E5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33E6-7194-498C-9F31-3BB51DEE2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53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C8A2-DFE2-4E6C-8DB9-1F649F3795E5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33E6-7194-498C-9F31-3BB51DEE2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82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C8A2-DFE2-4E6C-8DB9-1F649F3795E5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33E6-7194-498C-9F31-3BB51DEE2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43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C8A2-DFE2-4E6C-8DB9-1F649F3795E5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33E6-7194-498C-9F31-3BB51DEE2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65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BC8A2-DFE2-4E6C-8DB9-1F649F3795E5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33E6-7194-498C-9F31-3BB51DEE2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81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BC8A2-DFE2-4E6C-8DB9-1F649F3795E5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F33E6-7194-498C-9F31-3BB51DEE2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81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9.xm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coollady.ru/pic/0004/043/0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133"/>
            <a:ext cx="9144000" cy="68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Конституция</a:t>
            </a:r>
            <a:endParaRPr lang="ru-RU" sz="6000" b="1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284984"/>
            <a:ext cx="5792688" cy="115212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Презентация для старших дошкольников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5733256"/>
            <a:ext cx="1872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Воспитатели: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Петровская Т.А.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Савельева Н.В.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6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ollady.ru/pic/0004/043/03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6" y="8188"/>
            <a:ext cx="9144000" cy="68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33265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Защита Отечества является долгом и обязанностью гражданина Российской Федерации</a:t>
            </a:r>
          </a:p>
          <a:p>
            <a:endParaRPr lang="ru-RU" sz="2400" b="1" dirty="0"/>
          </a:p>
        </p:txBody>
      </p:sp>
      <p:pic>
        <p:nvPicPr>
          <p:cNvPr id="11266" name="Picture 2" descr="http://900igr.net/datai/obschestvoznanie/Voennaja-sluzhba/0022-014-Soglasno-Federalnomu-zakonu-O-voinskoj-objazannosti-i-voennoj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354558"/>
            <a:ext cx="2589263" cy="3205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gazeta-n1.ru/upload/iblock/ac3/ac3c4685d0c2e7c7e3f78dfa201d617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274558"/>
            <a:ext cx="3257919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gov.cap.ru/UserFiles/news/201403/19/Original/0_8a432_7664ae44_x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3877" y="3916273"/>
            <a:ext cx="3242026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назад 3">
            <a:hlinkClick r:id="rId7" action="ppaction://hlinksldjump" highlightClick="1"/>
          </p:cNvPr>
          <p:cNvSpPr/>
          <p:nvPr/>
        </p:nvSpPr>
        <p:spPr>
          <a:xfrm>
            <a:off x="8460432" y="6237312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oollady.ru/pic/0004/043/03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590"/>
            <a:ext cx="9144000" cy="68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91597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Каждый обязан сохранять природу и окружающую среду, бережно относиться к природным богатствам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4646" y="224943"/>
            <a:ext cx="6711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 конституции </a:t>
            </a:r>
            <a:r>
              <a:rPr lang="ru-RU" sz="2400" b="1" dirty="0" smtClean="0"/>
              <a:t>записаны обязанности россиян</a:t>
            </a:r>
            <a:endParaRPr lang="ru-RU" sz="2400" b="1" dirty="0"/>
          </a:p>
        </p:txBody>
      </p:sp>
      <p:pic>
        <p:nvPicPr>
          <p:cNvPr id="6146" name="Picture 2" descr="http://kidskaraoke.ucoz.ru/_vi/5/617173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32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animalworld.com.ua/images/2010/June/Foto/Jiv_pl/Jiv_pl_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3047" y="4218740"/>
            <a:ext cx="2691589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назад 6">
            <a:hlinkClick r:id="rId6" action="ppaction://hlinksldjump" highlightClick="1"/>
          </p:cNvPr>
          <p:cNvSpPr/>
          <p:nvPr/>
        </p:nvSpPr>
        <p:spPr>
          <a:xfrm>
            <a:off x="8532440" y="6018740"/>
            <a:ext cx="432048" cy="506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1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oollady.ru/pic/0004/043/03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590"/>
            <a:ext cx="9144000" cy="68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91597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Каждый обязан сохранять природу и окружающую среду, бережно относиться к </a:t>
            </a:r>
            <a:r>
              <a:rPr lang="ru-RU" sz="2400" b="1" dirty="0" smtClean="0"/>
              <a:t>животным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44646" y="224943"/>
            <a:ext cx="6711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 конституции </a:t>
            </a:r>
            <a:r>
              <a:rPr lang="ru-RU" sz="2400" b="1" dirty="0" smtClean="0"/>
              <a:t>записаны обязанности россиян</a:t>
            </a:r>
            <a:endParaRPr lang="ru-RU" sz="2400" b="1" dirty="0"/>
          </a:p>
        </p:txBody>
      </p:sp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532440" y="6018740"/>
            <a:ext cx="432048" cy="506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90" y="1742094"/>
            <a:ext cx="3822965" cy="38229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08171"/>
            <a:ext cx="4926583" cy="300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1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oollady.ru/pic/0004/043/03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590"/>
            <a:ext cx="9144000" cy="68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532440" y="6018740"/>
            <a:ext cx="432048" cy="506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74" y="708853"/>
            <a:ext cx="3342602" cy="4725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99" y="1916832"/>
            <a:ext cx="3502739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oollady.ru/pic/0004/043/03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590"/>
            <a:ext cx="9144000" cy="68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532440" y="6018740"/>
            <a:ext cx="432048" cy="506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6" y="-18932"/>
            <a:ext cx="3731344" cy="3731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10066"/>
            <a:ext cx="3747934" cy="37479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4391" y="260648"/>
            <a:ext cx="4411669" cy="26829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77" y="3548473"/>
            <a:ext cx="3298270" cy="330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oollady.ru/pic/0004/043/03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590"/>
            <a:ext cx="9144000" cy="68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532440" y="6018740"/>
            <a:ext cx="432048" cy="506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16" y="72275"/>
            <a:ext cx="6741368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3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oollady.ru/pic/0004/043/03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295" y="-28059"/>
            <a:ext cx="9144000" cy="68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532440" y="6018740"/>
            <a:ext cx="432048" cy="506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921169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9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ollady.ru/pic/0004/043/0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" y="5261"/>
            <a:ext cx="9144000" cy="68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548680"/>
            <a:ext cx="4680520" cy="1143000"/>
          </a:xfrm>
        </p:spPr>
        <p:txBody>
          <a:bodyPr/>
          <a:lstStyle/>
          <a:p>
            <a:r>
              <a:rPr lang="ru-RU" b="1" dirty="0" smtClean="0"/>
              <a:t>Содержание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2013174"/>
            <a:ext cx="5338936" cy="283691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Карта России.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Что мы зовём Родиной.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Конституция Российской Федерации.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Символы государства.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Наши права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Наши обязанности.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oollady.ru/pic/0004/043/0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761"/>
            <a:ext cx="9144000" cy="68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163069" y="5065649"/>
            <a:ext cx="6768752" cy="11430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hlinkClick r:id="rId3" action="ppaction://hlinksldjump"/>
              </a:rPr>
              <a:t>Мы живём в России - самой большой и прекрасной стране на земле.</a:t>
            </a:r>
            <a:endParaRPr lang="ru-RU" sz="2400" dirty="0"/>
          </a:p>
        </p:txBody>
      </p:sp>
      <p:pic>
        <p:nvPicPr>
          <p:cNvPr id="3074" name="Picture 2" descr="http://mama-deti-biznes.ru/wp-content/uploads/2014/11/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9445" y="476672"/>
            <a:ext cx="6096000" cy="4572000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Управляющая кнопка: назад 15">
            <a:hlinkClick r:id="rId3" action="ppaction://hlinksldjump" highlightClick="1"/>
          </p:cNvPr>
          <p:cNvSpPr/>
          <p:nvPr/>
        </p:nvSpPr>
        <p:spPr>
          <a:xfrm>
            <a:off x="8244408" y="6201308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52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oollady.ru/pic/0004/043/03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78" y="0"/>
            <a:ext cx="9144000" cy="68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5987008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Что мы зовём Родиной?</a:t>
            </a:r>
            <a:endParaRPr lang="ru-RU" sz="3600" b="1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1043608" y="4869160"/>
            <a:ext cx="7056784" cy="18368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 smtClean="0">
                <a:effectLst/>
              </a:rPr>
              <a:t>Россия – наша Родина. В народе говорят: « Русский человек без Родины  не живет». Родина – это то, что объединяет всех людей, живущих в одной стране. Мы все – россияне, все говорим на  одном языке, имеем одинаковые паспорта. Все горячо любим свою Родину.</a:t>
            </a:r>
            <a:endParaRPr lang="ru-RU" sz="2400" b="1" dirty="0"/>
          </a:p>
        </p:txBody>
      </p:sp>
      <p:pic>
        <p:nvPicPr>
          <p:cNvPr id="4098" name="Picture 2" descr="http://photos.lifeisphoto.ru/13/0/1330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044832"/>
            <a:ext cx="2699999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shimov-i.narod.ru/photo27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054199"/>
            <a:ext cx="24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696" y="1013324"/>
            <a:ext cx="1469357" cy="1961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2" name="Picture 6" descr="http://img0.liveinternet.ru/images/attach/c/0/31/604/31604421_DSCN120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6878" y="3101416"/>
            <a:ext cx="24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правляющая кнопка: назад 13">
            <a:hlinkClick r:id="rId8" action="ppaction://hlinksldjump" highlightClick="1"/>
          </p:cNvPr>
          <p:cNvSpPr/>
          <p:nvPr/>
        </p:nvSpPr>
        <p:spPr>
          <a:xfrm>
            <a:off x="8388424" y="6093296"/>
            <a:ext cx="57606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33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oollady.ru/pic/0004/043/03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555" y="18969"/>
            <a:ext cx="9144000" cy="68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live4fun.ru/data/jokes/643095/56f36161cea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8970"/>
            <a:ext cx="7066309" cy="540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99173" y="612480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2125394" y="5724691"/>
            <a:ext cx="50388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b="1" dirty="0"/>
              <a:t>Конституция Российской Федерации была принята 12 декабря 1993 года</a:t>
            </a:r>
          </a:p>
        </p:txBody>
      </p:sp>
      <p:sp>
        <p:nvSpPr>
          <p:cNvPr id="8" name="Управляющая кнопка: назад 7">
            <a:hlinkClick r:id="rId5" action="ppaction://hlinksldjump" highlightClick="1"/>
          </p:cNvPr>
          <p:cNvSpPr/>
          <p:nvPr/>
        </p:nvSpPr>
        <p:spPr>
          <a:xfrm>
            <a:off x="8388424" y="6309466"/>
            <a:ext cx="432048" cy="35989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99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ollady.ru/pic/0004/043/03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671"/>
            <a:ext cx="9144000" cy="68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Символы государства</a:t>
            </a:r>
            <a:endParaRPr lang="ru-RU" b="1" dirty="0"/>
          </a:p>
        </p:txBody>
      </p:sp>
      <p:pic>
        <p:nvPicPr>
          <p:cNvPr id="7" name="Picture 4" descr="флаг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87624" y="1412776"/>
            <a:ext cx="2857500" cy="19050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747811" y="342636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Флаг России</a:t>
            </a:r>
            <a:endParaRPr lang="ru-RU" b="1" dirty="0"/>
          </a:p>
        </p:txBody>
      </p:sp>
      <p:pic>
        <p:nvPicPr>
          <p:cNvPr id="9" name="Picture 2" descr="http://www.kommersant.ua/factbook/picture/15217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460821"/>
            <a:ext cx="1641376" cy="19655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04865" y="361103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Герб России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365104"/>
            <a:ext cx="590465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Гимн России</a:t>
            </a:r>
            <a:r>
              <a:rPr lang="ru-RU" b="1" dirty="0" smtClean="0"/>
              <a:t>– </a:t>
            </a:r>
            <a:r>
              <a:rPr lang="ru-RU" b="1" dirty="0"/>
              <a:t>это торжественная песня. Это символ государства и </a:t>
            </a:r>
            <a:r>
              <a:rPr lang="ru-RU" sz="2000" b="1" dirty="0"/>
              <a:t>его</a:t>
            </a:r>
            <a:r>
              <a:rPr lang="ru-RU" b="1" dirty="0"/>
              <a:t> должны знать все граждане страны. Гимн включают на всех важных мероприятиях. В знак уважения гимн слушают стоя, мужчины снимают головные уборы, </a:t>
            </a:r>
            <a:r>
              <a:rPr lang="ru-RU" b="1" dirty="0" smtClean="0"/>
              <a:t> </a:t>
            </a:r>
            <a:r>
              <a:rPr lang="ru-RU" b="1" dirty="0"/>
              <a:t>военные отдают честь.</a:t>
            </a:r>
          </a:p>
        </p:txBody>
      </p:sp>
      <p:sp>
        <p:nvSpPr>
          <p:cNvPr id="13" name="Управляющая кнопка: назад 12">
            <a:hlinkClick r:id="rId6" action="ppaction://hlinksldjump" highlightClick="1"/>
          </p:cNvPr>
          <p:cNvSpPr/>
          <p:nvPr/>
        </p:nvSpPr>
        <p:spPr>
          <a:xfrm>
            <a:off x="8460432" y="6093296"/>
            <a:ext cx="43204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19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oollady.ru/pic/0004/043/03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84" y="5261"/>
            <a:ext cx="9144000" cy="68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264696" cy="850106"/>
          </a:xfrm>
        </p:spPr>
        <p:txBody>
          <a:bodyPr>
            <a:noAutofit/>
          </a:bodyPr>
          <a:lstStyle/>
          <a:p>
            <a:pPr marL="0" indent="0"/>
            <a:r>
              <a:rPr lang="ru-RU" sz="2000" b="1" dirty="0"/>
              <a:t> </a:t>
            </a:r>
            <a:r>
              <a:rPr lang="ru-RU" sz="2400" b="1" dirty="0">
                <a:latin typeface="+mn-lt"/>
                <a:ea typeface="+mn-ea"/>
                <a:cs typeface="+mn-cs"/>
              </a:rPr>
              <a:t>Права россиян записаны в главном законе –</a:t>
            </a:r>
            <a:br>
              <a:rPr lang="ru-RU" sz="2400" b="1" dirty="0">
                <a:latin typeface="+mn-lt"/>
                <a:ea typeface="+mn-ea"/>
                <a:cs typeface="+mn-cs"/>
              </a:rPr>
            </a:br>
            <a:r>
              <a:rPr lang="ru-RU" sz="2400" b="1" dirty="0">
                <a:latin typeface="+mn-lt"/>
                <a:ea typeface="+mn-ea"/>
                <a:cs typeface="+mn-cs"/>
              </a:rPr>
              <a:t>Конституции Российской Федерации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581528" cy="452596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Право на жизнь, на имя и гражданство.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/>
              <a:t> </a:t>
            </a:r>
            <a:r>
              <a:rPr lang="ru-RU" sz="2400" b="1" dirty="0" smtClean="0"/>
              <a:t> Право на свободу и личную неприкосновенность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9220" name="Picture 4" descr="http://bigslide.ru/images/4/3027/960/img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39" t="20577" r="15392" b="18615"/>
          <a:stretch/>
        </p:blipFill>
        <p:spPr bwMode="auto">
          <a:xfrm>
            <a:off x="2284512" y="1484784"/>
            <a:ext cx="352432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erfectpearl.ru/uploads/images/articles/December/ceb9c5429f158b087c91ba543982eb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509216"/>
            <a:ext cx="36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pumbr.ru/wp-content/uploads/2016/04/o-NAUGHTY-CHILD-facebook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569"/>
          <a:stretch/>
        </p:blipFill>
        <p:spPr bwMode="auto">
          <a:xfrm>
            <a:off x="4860032" y="4509216"/>
            <a:ext cx="3103967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назад 5">
            <a:hlinkClick r:id="rId7" action="ppaction://hlinksldjump" highlightClick="1"/>
          </p:cNvPr>
          <p:cNvSpPr/>
          <p:nvPr/>
        </p:nvSpPr>
        <p:spPr>
          <a:xfrm>
            <a:off x="8316416" y="5949280"/>
            <a:ext cx="648072" cy="3599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68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oollady.ru/pic/0004/043/03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80" y="-22583"/>
            <a:ext cx="9144000" cy="68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7624" y="476672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Право на </a:t>
            </a:r>
            <a:r>
              <a:rPr lang="ru-RU" sz="2400" b="1" dirty="0" smtClean="0"/>
              <a:t>семью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/>
          </a:p>
          <a:p>
            <a:endParaRPr lang="ru-R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Право на жилище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Право на труд</a:t>
            </a:r>
            <a:endParaRPr lang="ru-RU" sz="2400" b="1" dirty="0"/>
          </a:p>
        </p:txBody>
      </p:sp>
      <p:pic>
        <p:nvPicPr>
          <p:cNvPr id="8196" name="Picture 4" descr="http://o-nedvizhke.ru/wp-content/uploads/2016/05/Fotolia_16148604_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7393" y="379923"/>
            <a:ext cx="3838823" cy="2665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globuss24.ru/web/userfiles/image/doc/hello_html_12342f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4077072"/>
            <a:ext cx="57150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Управляющая кнопка: назад 12">
            <a:hlinkClick r:id="rId6" action="ppaction://hlinksldjump" highlightClick="1"/>
          </p:cNvPr>
          <p:cNvSpPr/>
          <p:nvPr/>
        </p:nvSpPr>
        <p:spPr>
          <a:xfrm>
            <a:off x="8532440" y="6021288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2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oollady.ru/pic/0004/043/03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951" y="0"/>
            <a:ext cx="9144000" cy="68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9652" y="332656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Право на </a:t>
            </a:r>
            <a:r>
              <a:rPr lang="ru-RU" sz="2400" b="1" dirty="0" smtClean="0"/>
              <a:t>отдых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/>
          </a:p>
        </p:txBody>
      </p:sp>
      <p:pic>
        <p:nvPicPr>
          <p:cNvPr id="7170" name="Picture 2" descr="http://galatur-chel.ru/sites/upload/fm/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07749"/>
            <a:ext cx="24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rointim.info/wp-content/uploads/2015/12/04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652" y="2457811"/>
            <a:ext cx="2701825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75957" y="2886760"/>
            <a:ext cx="42124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Право на охрану здоровья и медицинскую помощь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19944" y="4706560"/>
            <a:ext cx="3768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Право на образование</a:t>
            </a:r>
          </a:p>
          <a:p>
            <a:endParaRPr lang="ru-RU" dirty="0"/>
          </a:p>
        </p:txBody>
      </p:sp>
      <p:pic>
        <p:nvPicPr>
          <p:cNvPr id="7174" name="Picture 6" descr="http://ria56.ru/uploads/images/pervoklash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279" y="4526108"/>
            <a:ext cx="2790698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назад 10">
            <a:hlinkClick r:id="rId8" action="ppaction://hlinksldjump" highlightClick="1"/>
          </p:cNvPr>
          <p:cNvSpPr/>
          <p:nvPr/>
        </p:nvSpPr>
        <p:spPr>
          <a:xfrm>
            <a:off x="8388425" y="6165304"/>
            <a:ext cx="432047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9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</TotalTime>
  <Words>210</Words>
  <Application>Microsoft Office PowerPoint</Application>
  <PresentationFormat>Экран (4:3)</PresentationFormat>
  <Paragraphs>57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Тема Office</vt:lpstr>
      <vt:lpstr> Конституция</vt:lpstr>
      <vt:lpstr>Содержание</vt:lpstr>
      <vt:lpstr>Мы живём в России - самой большой и прекрасной стране на земле.</vt:lpstr>
      <vt:lpstr>Что мы зовём Родиной?</vt:lpstr>
      <vt:lpstr>Презентация PowerPoint</vt:lpstr>
      <vt:lpstr>Символы государства</vt:lpstr>
      <vt:lpstr> Права россиян записаны в главном законе – Конституции Российской Федерации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Кон</dc:title>
  <dc:creator>Маша</dc:creator>
  <cp:lastModifiedBy>w</cp:lastModifiedBy>
  <cp:revision>58</cp:revision>
  <dcterms:created xsi:type="dcterms:W3CDTF">2016-11-25T20:09:26Z</dcterms:created>
  <dcterms:modified xsi:type="dcterms:W3CDTF">2020-06-22T19:35:39Z</dcterms:modified>
</cp:coreProperties>
</file>